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70" r:id="rId7"/>
    <p:sldId id="271" r:id="rId8"/>
    <p:sldId id="261" r:id="rId9"/>
    <p:sldId id="272" r:id="rId10"/>
    <p:sldId id="273" r:id="rId11"/>
    <p:sldId id="262" r:id="rId12"/>
    <p:sldId id="274" r:id="rId13"/>
    <p:sldId id="275" r:id="rId14"/>
    <p:sldId id="263" r:id="rId15"/>
    <p:sldId id="282" r:id="rId16"/>
    <p:sldId id="283" r:id="rId17"/>
    <p:sldId id="264" r:id="rId18"/>
    <p:sldId id="284" r:id="rId19"/>
    <p:sldId id="285" r:id="rId20"/>
    <p:sldId id="265" r:id="rId21"/>
    <p:sldId id="276" r:id="rId22"/>
    <p:sldId id="277" r:id="rId23"/>
    <p:sldId id="266" r:id="rId24"/>
    <p:sldId id="278" r:id="rId25"/>
    <p:sldId id="279" r:id="rId26"/>
    <p:sldId id="267" r:id="rId27"/>
    <p:sldId id="280" r:id="rId28"/>
    <p:sldId id="281" r:id="rId29"/>
    <p:sldId id="268" r:id="rId30"/>
    <p:sldId id="286" r:id="rId31"/>
    <p:sldId id="287" r:id="rId32"/>
    <p:sldId id="26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495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0F3C-7D3E-497D-AAC5-8DFB2119025E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541A-CA2D-44C4-9312-E41A97B5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2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0F3C-7D3E-497D-AAC5-8DFB2119025E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541A-CA2D-44C4-9312-E41A97B5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0F3C-7D3E-497D-AAC5-8DFB2119025E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541A-CA2D-44C4-9312-E41A97B5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8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0F3C-7D3E-497D-AAC5-8DFB2119025E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541A-CA2D-44C4-9312-E41A97B5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3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0F3C-7D3E-497D-AAC5-8DFB2119025E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541A-CA2D-44C4-9312-E41A97B5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5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0F3C-7D3E-497D-AAC5-8DFB2119025E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541A-CA2D-44C4-9312-E41A97B5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3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0F3C-7D3E-497D-AAC5-8DFB2119025E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541A-CA2D-44C4-9312-E41A97B5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5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0F3C-7D3E-497D-AAC5-8DFB2119025E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541A-CA2D-44C4-9312-E41A97B5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0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0F3C-7D3E-497D-AAC5-8DFB2119025E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541A-CA2D-44C4-9312-E41A97B5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2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0F3C-7D3E-497D-AAC5-8DFB2119025E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541A-CA2D-44C4-9312-E41A97B5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3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0F3C-7D3E-497D-AAC5-8DFB2119025E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541A-CA2D-44C4-9312-E41A97B5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4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40F3C-7D3E-497D-AAC5-8DFB2119025E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F541A-CA2D-44C4-9312-E41A97B5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9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4FC86A1-BFC6-487C-9B77-2F5CAAE47C03}"/>
              </a:ext>
            </a:extLst>
          </p:cNvPr>
          <p:cNvSpPr txBox="1"/>
          <p:nvPr/>
        </p:nvSpPr>
        <p:spPr>
          <a:xfrm>
            <a:off x="2338388" y="5957888"/>
            <a:ext cx="4354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dLib BT" panose="04040805040B02020603" pitchFamily="82" charset="0"/>
              </a:rPr>
              <a:t>Click here to start.</a:t>
            </a:r>
          </a:p>
        </p:txBody>
      </p:sp>
    </p:spTree>
    <p:extLst>
      <p:ext uri="{BB962C8B-B14F-4D97-AF65-F5344CB8AC3E}">
        <p14:creationId xmlns:p14="http://schemas.microsoft.com/office/powerpoint/2010/main" val="313719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6DEE9C2E-1DE1-4258-A56F-6C4897F78D25}"/>
              </a:ext>
            </a:extLst>
          </p:cNvPr>
          <p:cNvSpPr/>
          <p:nvPr/>
        </p:nvSpPr>
        <p:spPr>
          <a:xfrm>
            <a:off x="962909" y="3686176"/>
            <a:ext cx="7119054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22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F99992-24D0-4709-A16C-D827B435A53B}"/>
              </a:ext>
            </a:extLst>
          </p:cNvPr>
          <p:cNvSpPr/>
          <p:nvPr/>
        </p:nvSpPr>
        <p:spPr>
          <a:xfrm>
            <a:off x="5986463" y="2276475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F977CD-8614-4636-9F31-1445209ED0CC}"/>
              </a:ext>
            </a:extLst>
          </p:cNvPr>
          <p:cNvSpPr/>
          <p:nvPr/>
        </p:nvSpPr>
        <p:spPr>
          <a:xfrm>
            <a:off x="6019800" y="3352801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6A40DD-2DD5-4B26-B923-919FBF4467E4}"/>
              </a:ext>
            </a:extLst>
          </p:cNvPr>
          <p:cNvSpPr/>
          <p:nvPr/>
        </p:nvSpPr>
        <p:spPr>
          <a:xfrm>
            <a:off x="6053137" y="4429127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4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204FF152-8768-463A-9ADB-117EB3EA9A91}"/>
              </a:ext>
            </a:extLst>
          </p:cNvPr>
          <p:cNvSpPr/>
          <p:nvPr/>
        </p:nvSpPr>
        <p:spPr>
          <a:xfrm>
            <a:off x="1991608" y="3324225"/>
            <a:ext cx="5062538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17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CED783DF-3D67-4B8E-A1D3-E132ED8A6D1E}"/>
              </a:ext>
            </a:extLst>
          </p:cNvPr>
          <p:cNvSpPr/>
          <p:nvPr/>
        </p:nvSpPr>
        <p:spPr>
          <a:xfrm>
            <a:off x="962909" y="3686176"/>
            <a:ext cx="7119054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07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94506E-064B-4AF6-8099-71A73BA3A90E}"/>
              </a:ext>
            </a:extLst>
          </p:cNvPr>
          <p:cNvSpPr/>
          <p:nvPr/>
        </p:nvSpPr>
        <p:spPr>
          <a:xfrm>
            <a:off x="5986463" y="2276475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453DFF-B568-46D7-906C-43F9758D6F4B}"/>
              </a:ext>
            </a:extLst>
          </p:cNvPr>
          <p:cNvSpPr/>
          <p:nvPr/>
        </p:nvSpPr>
        <p:spPr>
          <a:xfrm>
            <a:off x="6019800" y="3352801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02759F-DFC5-4416-A44B-2544B9F8388C}"/>
              </a:ext>
            </a:extLst>
          </p:cNvPr>
          <p:cNvSpPr/>
          <p:nvPr/>
        </p:nvSpPr>
        <p:spPr>
          <a:xfrm>
            <a:off x="6053137" y="4429127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76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DF20A900-7222-41BF-AC86-7E8F56CD175E}"/>
              </a:ext>
            </a:extLst>
          </p:cNvPr>
          <p:cNvSpPr/>
          <p:nvPr/>
        </p:nvSpPr>
        <p:spPr>
          <a:xfrm>
            <a:off x="1991608" y="3324225"/>
            <a:ext cx="5062538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26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33DDE18A-0214-4EB7-BA47-AD651F971F61}"/>
              </a:ext>
            </a:extLst>
          </p:cNvPr>
          <p:cNvSpPr/>
          <p:nvPr/>
        </p:nvSpPr>
        <p:spPr>
          <a:xfrm>
            <a:off x="962909" y="3686176"/>
            <a:ext cx="7119054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36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0AD3A7-40BC-4D86-9070-3D7706C64A21}"/>
              </a:ext>
            </a:extLst>
          </p:cNvPr>
          <p:cNvSpPr/>
          <p:nvPr/>
        </p:nvSpPr>
        <p:spPr>
          <a:xfrm>
            <a:off x="5986463" y="2276475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2BDDF-1CF6-48F0-B9F7-2B3FE827CC86}"/>
              </a:ext>
            </a:extLst>
          </p:cNvPr>
          <p:cNvSpPr/>
          <p:nvPr/>
        </p:nvSpPr>
        <p:spPr>
          <a:xfrm>
            <a:off x="6019800" y="3352801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7AB0AE-1451-4B68-80B7-5CB0645FBB39}"/>
              </a:ext>
            </a:extLst>
          </p:cNvPr>
          <p:cNvSpPr/>
          <p:nvPr/>
        </p:nvSpPr>
        <p:spPr>
          <a:xfrm>
            <a:off x="6053137" y="4429127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31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B1A9F23-E938-461B-A6C5-E234B7C8DB9B}"/>
              </a:ext>
            </a:extLst>
          </p:cNvPr>
          <p:cNvSpPr/>
          <p:nvPr/>
        </p:nvSpPr>
        <p:spPr>
          <a:xfrm>
            <a:off x="1991608" y="3324225"/>
            <a:ext cx="5062538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43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6A54178B-2793-4B10-9911-B4CACCB73826}"/>
              </a:ext>
            </a:extLst>
          </p:cNvPr>
          <p:cNvSpPr/>
          <p:nvPr/>
        </p:nvSpPr>
        <p:spPr>
          <a:xfrm>
            <a:off x="962909" y="3686176"/>
            <a:ext cx="7119054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0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71F501-6532-4A26-A83A-B2D2FD166873}"/>
              </a:ext>
            </a:extLst>
          </p:cNvPr>
          <p:cNvSpPr/>
          <p:nvPr/>
        </p:nvSpPr>
        <p:spPr>
          <a:xfrm>
            <a:off x="5986463" y="2276475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ACB8D-034C-4E2D-B0AC-034723317E72}"/>
              </a:ext>
            </a:extLst>
          </p:cNvPr>
          <p:cNvSpPr/>
          <p:nvPr/>
        </p:nvSpPr>
        <p:spPr>
          <a:xfrm>
            <a:off x="6019800" y="3352801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AB281-F0DB-4F95-B14C-6B1B1E55DA4D}"/>
              </a:ext>
            </a:extLst>
          </p:cNvPr>
          <p:cNvSpPr/>
          <p:nvPr/>
        </p:nvSpPr>
        <p:spPr>
          <a:xfrm>
            <a:off x="6053137" y="4429127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00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AC8131C-C3A8-408E-B0B6-AA0D8DC379C6}"/>
              </a:ext>
            </a:extLst>
          </p:cNvPr>
          <p:cNvSpPr/>
          <p:nvPr/>
        </p:nvSpPr>
        <p:spPr>
          <a:xfrm>
            <a:off x="5986463" y="2276475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B385BC-455C-44EE-B7D0-4C4921A091FB}"/>
              </a:ext>
            </a:extLst>
          </p:cNvPr>
          <p:cNvSpPr/>
          <p:nvPr/>
        </p:nvSpPr>
        <p:spPr>
          <a:xfrm>
            <a:off x="6019800" y="3352801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218717-254E-42D0-8135-788842EE807E}"/>
              </a:ext>
            </a:extLst>
          </p:cNvPr>
          <p:cNvSpPr/>
          <p:nvPr/>
        </p:nvSpPr>
        <p:spPr>
          <a:xfrm>
            <a:off x="6053137" y="4429127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24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7949FD1-F841-4261-9CED-C1882DDB2F54}"/>
              </a:ext>
            </a:extLst>
          </p:cNvPr>
          <p:cNvSpPr/>
          <p:nvPr/>
        </p:nvSpPr>
        <p:spPr>
          <a:xfrm>
            <a:off x="1991608" y="3324225"/>
            <a:ext cx="5062538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82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9E02CD03-4FD7-4D4F-8959-F4E1D085AB4C}"/>
              </a:ext>
            </a:extLst>
          </p:cNvPr>
          <p:cNvSpPr/>
          <p:nvPr/>
        </p:nvSpPr>
        <p:spPr>
          <a:xfrm>
            <a:off x="962909" y="3686176"/>
            <a:ext cx="7119054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4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F5A792-7097-48C8-B957-F948B3D33389}"/>
              </a:ext>
            </a:extLst>
          </p:cNvPr>
          <p:cNvSpPr/>
          <p:nvPr/>
        </p:nvSpPr>
        <p:spPr>
          <a:xfrm>
            <a:off x="5986463" y="2276475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0E6D10-8164-4795-94B4-B79867BF3962}"/>
              </a:ext>
            </a:extLst>
          </p:cNvPr>
          <p:cNvSpPr/>
          <p:nvPr/>
        </p:nvSpPr>
        <p:spPr>
          <a:xfrm>
            <a:off x="6019800" y="3352801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9F83D3-E76C-42E2-8580-1C8702F7CC8D}"/>
              </a:ext>
            </a:extLst>
          </p:cNvPr>
          <p:cNvSpPr/>
          <p:nvPr/>
        </p:nvSpPr>
        <p:spPr>
          <a:xfrm>
            <a:off x="6053137" y="4429127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33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2EBC202C-4A4F-4B87-B826-59CC796103D6}"/>
              </a:ext>
            </a:extLst>
          </p:cNvPr>
          <p:cNvSpPr/>
          <p:nvPr/>
        </p:nvSpPr>
        <p:spPr>
          <a:xfrm>
            <a:off x="1991608" y="3324225"/>
            <a:ext cx="5062538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34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0D682B8F-C460-4363-B919-F14D4FB68844}"/>
              </a:ext>
            </a:extLst>
          </p:cNvPr>
          <p:cNvSpPr/>
          <p:nvPr/>
        </p:nvSpPr>
        <p:spPr>
          <a:xfrm>
            <a:off x="962909" y="3686176"/>
            <a:ext cx="7119054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92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EE3289-325A-4A6E-8075-7D31F3DD3615}"/>
              </a:ext>
            </a:extLst>
          </p:cNvPr>
          <p:cNvSpPr/>
          <p:nvPr/>
        </p:nvSpPr>
        <p:spPr>
          <a:xfrm>
            <a:off x="5986463" y="2276475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1B1030-2E47-4018-B062-063C8ABC4B5F}"/>
              </a:ext>
            </a:extLst>
          </p:cNvPr>
          <p:cNvSpPr/>
          <p:nvPr/>
        </p:nvSpPr>
        <p:spPr>
          <a:xfrm>
            <a:off x="6019800" y="3352801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98507-B904-4696-801F-427DBDABF1D6}"/>
              </a:ext>
            </a:extLst>
          </p:cNvPr>
          <p:cNvSpPr/>
          <p:nvPr/>
        </p:nvSpPr>
        <p:spPr>
          <a:xfrm>
            <a:off x="6053137" y="4429127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4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3BAF926A-84F2-4ECD-8CB2-1C060BE38AC6}"/>
              </a:ext>
            </a:extLst>
          </p:cNvPr>
          <p:cNvSpPr/>
          <p:nvPr/>
        </p:nvSpPr>
        <p:spPr>
          <a:xfrm>
            <a:off x="1991608" y="3324225"/>
            <a:ext cx="5062538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49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494F167A-E791-4406-AD73-0D86FDC70B75}"/>
              </a:ext>
            </a:extLst>
          </p:cNvPr>
          <p:cNvSpPr/>
          <p:nvPr/>
        </p:nvSpPr>
        <p:spPr>
          <a:xfrm>
            <a:off x="962909" y="3700463"/>
            <a:ext cx="7119054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53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71E23C-27A0-4746-9773-9BE35A94E5C6}"/>
              </a:ext>
            </a:extLst>
          </p:cNvPr>
          <p:cNvSpPr/>
          <p:nvPr/>
        </p:nvSpPr>
        <p:spPr>
          <a:xfrm>
            <a:off x="5986463" y="2276475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CF3DB9-9163-46A2-8575-4A4202D68F58}"/>
              </a:ext>
            </a:extLst>
          </p:cNvPr>
          <p:cNvSpPr/>
          <p:nvPr/>
        </p:nvSpPr>
        <p:spPr>
          <a:xfrm>
            <a:off x="6019800" y="3352801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BADD88-0E23-417D-9A7E-307D5DF09725}"/>
              </a:ext>
            </a:extLst>
          </p:cNvPr>
          <p:cNvSpPr/>
          <p:nvPr/>
        </p:nvSpPr>
        <p:spPr>
          <a:xfrm>
            <a:off x="6053137" y="4429127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0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80513FB2-D54B-4ABF-B995-633B78C0F5DF}"/>
              </a:ext>
            </a:extLst>
          </p:cNvPr>
          <p:cNvSpPr/>
          <p:nvPr/>
        </p:nvSpPr>
        <p:spPr>
          <a:xfrm>
            <a:off x="1991608" y="3324225"/>
            <a:ext cx="5062538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62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C833BD67-D0A8-4ED9-8161-916DDA860454}"/>
              </a:ext>
            </a:extLst>
          </p:cNvPr>
          <p:cNvSpPr/>
          <p:nvPr/>
        </p:nvSpPr>
        <p:spPr>
          <a:xfrm>
            <a:off x="2040731" y="3324225"/>
            <a:ext cx="5062538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65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407591A-5656-4D1A-B12E-5FF92B8DFD1F}"/>
              </a:ext>
            </a:extLst>
          </p:cNvPr>
          <p:cNvSpPr/>
          <p:nvPr/>
        </p:nvSpPr>
        <p:spPr>
          <a:xfrm>
            <a:off x="962909" y="3686176"/>
            <a:ext cx="7119054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25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1EFEEC9-C48D-49B7-BA60-63809C33713B}"/>
              </a:ext>
            </a:extLst>
          </p:cNvPr>
          <p:cNvSpPr txBox="1"/>
          <p:nvPr/>
        </p:nvSpPr>
        <p:spPr>
          <a:xfrm>
            <a:off x="2009775" y="6129338"/>
            <a:ext cx="5401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dLib BT" panose="04040805040B02020603" pitchFamily="82" charset="0"/>
              </a:rPr>
              <a:t>Click here to start over.</a:t>
            </a:r>
          </a:p>
        </p:txBody>
      </p:sp>
    </p:spTree>
    <p:extLst>
      <p:ext uri="{BB962C8B-B14F-4D97-AF65-F5344CB8AC3E}">
        <p14:creationId xmlns:p14="http://schemas.microsoft.com/office/powerpoint/2010/main" val="362957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16CC8D83-22B8-47D4-87FE-513D44619EBF}"/>
              </a:ext>
            </a:extLst>
          </p:cNvPr>
          <p:cNvSpPr/>
          <p:nvPr/>
        </p:nvSpPr>
        <p:spPr>
          <a:xfrm>
            <a:off x="962909" y="3686176"/>
            <a:ext cx="7119054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1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74770F-2008-4B39-B178-A4587DEDDA2F}"/>
              </a:ext>
            </a:extLst>
          </p:cNvPr>
          <p:cNvSpPr/>
          <p:nvPr/>
        </p:nvSpPr>
        <p:spPr>
          <a:xfrm>
            <a:off x="5986463" y="2276475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AE39B5-4512-4DA4-AC4F-1BA3C0FAF810}"/>
              </a:ext>
            </a:extLst>
          </p:cNvPr>
          <p:cNvSpPr/>
          <p:nvPr/>
        </p:nvSpPr>
        <p:spPr>
          <a:xfrm>
            <a:off x="6019800" y="3352801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503A06-5187-4B10-B294-91062F63C44F}"/>
              </a:ext>
            </a:extLst>
          </p:cNvPr>
          <p:cNvSpPr/>
          <p:nvPr/>
        </p:nvSpPr>
        <p:spPr>
          <a:xfrm>
            <a:off x="6053137" y="4429127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56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F5CC372-C0AD-43D1-8A4D-7F67F5E60C76}"/>
              </a:ext>
            </a:extLst>
          </p:cNvPr>
          <p:cNvSpPr/>
          <p:nvPr/>
        </p:nvSpPr>
        <p:spPr>
          <a:xfrm>
            <a:off x="1991608" y="3324225"/>
            <a:ext cx="5062538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58D8A326-8DCE-462C-8C04-D810B16E7BF5}"/>
              </a:ext>
            </a:extLst>
          </p:cNvPr>
          <p:cNvSpPr/>
          <p:nvPr/>
        </p:nvSpPr>
        <p:spPr>
          <a:xfrm>
            <a:off x="962909" y="3686176"/>
            <a:ext cx="7119054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7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4A5EF7-B2E5-4147-BEAA-071BE112889A}"/>
              </a:ext>
            </a:extLst>
          </p:cNvPr>
          <p:cNvSpPr/>
          <p:nvPr/>
        </p:nvSpPr>
        <p:spPr>
          <a:xfrm>
            <a:off x="5986463" y="2276475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C0EB70-088B-4536-90EE-47D6D4FEDE2C}"/>
              </a:ext>
            </a:extLst>
          </p:cNvPr>
          <p:cNvSpPr/>
          <p:nvPr/>
        </p:nvSpPr>
        <p:spPr>
          <a:xfrm>
            <a:off x="6019800" y="3352801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61AB31-65FE-42C3-B6F8-B15B5C2BDFB3}"/>
              </a:ext>
            </a:extLst>
          </p:cNvPr>
          <p:cNvSpPr/>
          <p:nvPr/>
        </p:nvSpPr>
        <p:spPr>
          <a:xfrm>
            <a:off x="6053137" y="4429127"/>
            <a:ext cx="890588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3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2EE4E53-ACBA-4047-AD94-E21EFA227CF7}"/>
              </a:ext>
            </a:extLst>
          </p:cNvPr>
          <p:cNvSpPr/>
          <p:nvPr/>
        </p:nvSpPr>
        <p:spPr>
          <a:xfrm>
            <a:off x="1991608" y="3324225"/>
            <a:ext cx="5062538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54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11</Words>
  <Application>Microsoft Office PowerPoint</Application>
  <PresentationFormat>On-screen Show (4:3)</PresentationFormat>
  <Paragraphs>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AdLib BT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3</cp:revision>
  <dcterms:created xsi:type="dcterms:W3CDTF">2020-09-29T18:23:37Z</dcterms:created>
  <dcterms:modified xsi:type="dcterms:W3CDTF">2020-09-29T18:44:51Z</dcterms:modified>
</cp:coreProperties>
</file>